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1BA"/>
    <a:srgbClr val="DAFFF6"/>
    <a:srgbClr val="1532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31E0-89A8-F848-99BD-4F0BAC52272C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2EEB3-126D-3C4F-B84E-148BE980A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56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810" y="2130425"/>
            <a:ext cx="7691521" cy="1470025"/>
          </a:xfrm>
        </p:spPr>
        <p:txBody>
          <a:bodyPr/>
          <a:lstStyle>
            <a:lvl1pPr>
              <a:defRPr>
                <a:solidFill>
                  <a:srgbClr val="1532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165" y="3362632"/>
            <a:ext cx="4256312" cy="227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532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20120902 little squar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8641"/>
            <a:ext cx="728710" cy="72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38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7959" y="813238"/>
            <a:ext cx="4055241" cy="93717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61772" y="5734151"/>
            <a:ext cx="4259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C6BC84A-B0C2-BE4B-84D9-C0536B71BD95}" type="slidenum">
              <a:rPr lang="en-US" sz="1600" b="1" smtClean="0">
                <a:solidFill>
                  <a:srgbClr val="153238"/>
                </a:solidFill>
              </a:rPr>
              <a:pPr/>
              <a:t>‹#›</a:t>
            </a:fld>
            <a:endParaRPr lang="en-US" sz="1600" b="1" dirty="0">
              <a:solidFill>
                <a:srgbClr val="153238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50410"/>
            <a:ext cx="8229600" cy="43757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779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5242" y="735724"/>
            <a:ext cx="3643586" cy="68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Clic</a:t>
            </a:r>
            <a:endParaRPr lang="en-US" dirty="0"/>
          </a:p>
        </p:txBody>
      </p:sp>
      <p:pic>
        <p:nvPicPr>
          <p:cNvPr id="9" name="Picture 8" descr="logo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6621" y="6345243"/>
            <a:ext cx="8592207" cy="4169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AD29-258D-1E4D-A623-585EABBDE01C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7479-0D02-234E-9303-FDF6A288F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2" descr="20130404 header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5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0492" y="2769501"/>
            <a:ext cx="5022166" cy="143612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Final Words</a:t>
            </a:r>
            <a:endParaRPr lang="en-US" sz="6000" b="1" dirty="0"/>
          </a:p>
        </p:txBody>
      </p:sp>
    </p:spTree>
    <p:extLst>
      <p:ext uri="{BB962C8B-B14F-4D97-AF65-F5344CB8AC3E}">
        <p14:creationId xmlns="" xmlns:p14="http://schemas.microsoft.com/office/powerpoint/2010/main" val="3908118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0410"/>
            <a:ext cx="8229600" cy="462463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 </a:t>
            </a:r>
            <a:r>
              <a:rPr lang="en-AU" sz="2600" dirty="0" smtClean="0"/>
              <a:t>Keep the process simple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Respect local customs and protocols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Provide motivation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Maximise community participation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Make use of traditional knowledge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Use science to support community objectives.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Enlist the support of a broad range of government agencies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Use a demand-based system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Adopt a precautionary approach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Manage human activities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Suggest alternatives to the overexploitation of resources</a:t>
            </a:r>
          </a:p>
          <a:p>
            <a:pPr>
              <a:buFont typeface="Arial" pitchFamily="34" charset="0"/>
              <a:buChar char="•"/>
            </a:pPr>
            <a:r>
              <a:rPr lang="en-AU" sz="2600" dirty="0" smtClean="0"/>
              <a:t> Develop supporting legislation for CEAFM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860164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0903 EAFM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20120903 EAFM template.potx</Template>
  <TotalTime>379</TotalTime>
  <Words>77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20120903 EAFM template</vt:lpstr>
      <vt:lpstr>Slide 1</vt:lpstr>
      <vt:lpstr>Final words</vt:lpstr>
    </vt:vector>
  </TitlesOfParts>
  <Company>cartergraphicdesign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Carter</dc:creator>
  <cp:lastModifiedBy>Dave</cp:lastModifiedBy>
  <cp:revision>39</cp:revision>
  <dcterms:created xsi:type="dcterms:W3CDTF">2012-08-27T02:37:52Z</dcterms:created>
  <dcterms:modified xsi:type="dcterms:W3CDTF">2013-05-21T01:15:34Z</dcterms:modified>
</cp:coreProperties>
</file>